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1" name="Marcador de Posição d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Marcador de Posição d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1" name="Marcador de Posição do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7" name="Marcador de Posição d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A5AA78-B86B-4699-9EA5-8CCD5AB623F0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7216D5-D150-495A-8B5B-B03CDBCFC441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Tipos de Rede quanto às topologias da rede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780928"/>
            <a:ext cx="3816424" cy="353797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449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pt-PT" sz="8800" i="1" dirty="0">
                <a:latin typeface="Algerian" pitchFamily="82" charset="0"/>
              </a:rPr>
              <a:t>ANEL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 topologia de rede em anel consiste em estações conectadas através de um circuito fechado, em série, formando um circuito fechado (anel). O anel não interliga as estações diretamente, mas consiste de uma série de repetidores ligados por um meio </a:t>
            </a:r>
            <a:r>
              <a:rPr lang="pt-PT" dirty="0" smtClean="0"/>
              <a:t>físico ou </a:t>
            </a:r>
            <a:r>
              <a:rPr lang="pt-PT" smtClean="0"/>
              <a:t>nao, </a:t>
            </a:r>
            <a:r>
              <a:rPr lang="pt-PT" dirty="0"/>
              <a:t>sendo cada estação ligada a estes repetidores.</a:t>
            </a:r>
          </a:p>
        </p:txBody>
      </p:sp>
    </p:spTree>
    <p:extLst>
      <p:ext uri="{BB962C8B-B14F-4D97-AF65-F5344CB8AC3E}">
        <p14:creationId xmlns:p14="http://schemas.microsoft.com/office/powerpoint/2010/main" val="12240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8000" i="1" dirty="0" smtClean="0">
                <a:latin typeface="Algerian" pitchFamily="82" charset="0"/>
              </a:rPr>
              <a:t>BARRAMENTO</a:t>
            </a:r>
            <a:endParaRPr lang="pt-PT" sz="8000" i="1" dirty="0">
              <a:latin typeface="Algerian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0943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9600" i="1" dirty="0" smtClean="0">
                <a:latin typeface="Algerian" pitchFamily="82" charset="0"/>
              </a:rPr>
              <a:t>estrela</a:t>
            </a:r>
            <a:endParaRPr lang="pt-PT" sz="9600" i="1" dirty="0">
              <a:latin typeface="Algerian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36595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</TotalTime>
  <Words>68</Words>
  <Application>Microsoft Office PowerPoint</Application>
  <PresentationFormat>Apresentação no Ecrã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Opulento</vt:lpstr>
      <vt:lpstr>Tipos de Rede quanto às topologias da rede</vt:lpstr>
      <vt:lpstr>ANEL</vt:lpstr>
      <vt:lpstr>BARRAMENTO</vt:lpstr>
      <vt:lpstr>estrela</vt:lpstr>
    </vt:vector>
  </TitlesOfParts>
  <Company>M. E. - GEPE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Rede quanto às topologias da rede</dc:title>
  <dc:creator>Utilizador</dc:creator>
  <cp:lastModifiedBy>Utilizador</cp:lastModifiedBy>
  <cp:revision>3</cp:revision>
  <dcterms:created xsi:type="dcterms:W3CDTF">2012-10-12T15:55:35Z</dcterms:created>
  <dcterms:modified xsi:type="dcterms:W3CDTF">2012-10-12T16:24:51Z</dcterms:modified>
</cp:coreProperties>
</file>